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www.psbfintech.in/#/workbooks/159/views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A8D90CD2-769B-436F-94C1-F8735730FDD5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Performance Report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F827C626-17B3-4B7F-B491-7AC921FE1941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3/24/2023 10:41:17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9" id="10" name="slide10">
            <a:extLst>
              <a:ext uri="{FF2B5EF4-FFF2-40B4-BE49-F238E27FC236}">
                <a16:creationId xmlns:a16="http://schemas.microsoft.com/office/drawing/2014/main" id="{C79E4B65-4C7D-4DA5-B386-F0BE2E82FD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0" id="11" name="slide11">
            <a:extLst>
              <a:ext uri="{FF2B5EF4-FFF2-40B4-BE49-F238E27FC236}">
                <a16:creationId xmlns:a16="http://schemas.microsoft.com/office/drawing/2014/main" id="{1C187B94-71DD-4C60-912A-0C70BEE985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1" id="12" name="slide12">
            <a:extLst>
              <a:ext uri="{FF2B5EF4-FFF2-40B4-BE49-F238E27FC236}">
                <a16:creationId xmlns:a16="http://schemas.microsoft.com/office/drawing/2014/main" id="{1C3FEB72-2E42-4773-B3C3-CD3B3FC3C0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2" id="13" name="slide13">
            <a:extLst>
              <a:ext uri="{FF2B5EF4-FFF2-40B4-BE49-F238E27FC236}">
                <a16:creationId xmlns:a16="http://schemas.microsoft.com/office/drawing/2014/main" id="{AB8FCE51-01EF-40FD-A6C7-BDE4D328AB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3" id="14" name="slide14">
            <a:extLst>
              <a:ext uri="{FF2B5EF4-FFF2-40B4-BE49-F238E27FC236}">
                <a16:creationId xmlns:a16="http://schemas.microsoft.com/office/drawing/2014/main" id="{1901FC08-7244-4FD5-8FDE-F88AA88CC5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4" id="15" name="slide15">
            <a:extLst>
              <a:ext uri="{FF2B5EF4-FFF2-40B4-BE49-F238E27FC236}">
                <a16:creationId xmlns:a16="http://schemas.microsoft.com/office/drawing/2014/main" id="{9336274D-9B1A-4377-94C6-4E275067C8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5" id="16" name="slide16">
            <a:extLst>
              <a:ext uri="{FF2B5EF4-FFF2-40B4-BE49-F238E27FC236}">
                <a16:creationId xmlns:a16="http://schemas.microsoft.com/office/drawing/2014/main" id="{1A044224-3881-4D7B-82DF-E512E18E26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6" id="17" name="slide17">
            <a:extLst>
              <a:ext uri="{FF2B5EF4-FFF2-40B4-BE49-F238E27FC236}">
                <a16:creationId xmlns:a16="http://schemas.microsoft.com/office/drawing/2014/main" id="{4E5920AB-FD70-4F84-95DE-7D0A81C971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7" id="18" name="slide18">
            <a:extLst>
              <a:ext uri="{FF2B5EF4-FFF2-40B4-BE49-F238E27FC236}">
                <a16:creationId xmlns:a16="http://schemas.microsoft.com/office/drawing/2014/main" id="{CD0C043C-4925-4ECF-9516-D8232FE45B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8 Q-o-Q" id="19" name="slide19">
            <a:extLst>
              <a:ext uri="{FF2B5EF4-FFF2-40B4-BE49-F238E27FC236}">
                <a16:creationId xmlns:a16="http://schemas.microsoft.com/office/drawing/2014/main" id="{DBEA7D10-B83C-4173-8E72-917FE427FE1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" id="2" name="slide2">
            <a:extLst>
              <a:ext uri="{FF2B5EF4-FFF2-40B4-BE49-F238E27FC236}">
                <a16:creationId xmlns:a16="http://schemas.microsoft.com/office/drawing/2014/main" id="{C36964AE-D10D-4FF0-BD9A-093588C0D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" id="3" name="slide3">
            <a:extLst>
              <a:ext uri="{FF2B5EF4-FFF2-40B4-BE49-F238E27FC236}">
                <a16:creationId xmlns:a16="http://schemas.microsoft.com/office/drawing/2014/main" id="{661D0594-734F-4B9F-800D-BE0E758A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3" id="4" name="slide4">
            <a:extLst>
              <a:ext uri="{FF2B5EF4-FFF2-40B4-BE49-F238E27FC236}">
                <a16:creationId xmlns:a16="http://schemas.microsoft.com/office/drawing/2014/main" id="{427037FB-5B48-4CA5-BA90-9399CC2B63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4" id="5" name="slide5">
            <a:extLst>
              <a:ext uri="{FF2B5EF4-FFF2-40B4-BE49-F238E27FC236}">
                <a16:creationId xmlns:a16="http://schemas.microsoft.com/office/drawing/2014/main" id="{5940F995-32F5-4B3C-B284-ADB2E8A39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5" id="6" name="slide6">
            <a:extLst>
              <a:ext uri="{FF2B5EF4-FFF2-40B4-BE49-F238E27FC236}">
                <a16:creationId xmlns:a16="http://schemas.microsoft.com/office/drawing/2014/main" id="{76E5DD99-A7DA-470E-9611-892ED0577E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6" id="7" name="slide7">
            <a:extLst>
              <a:ext uri="{FF2B5EF4-FFF2-40B4-BE49-F238E27FC236}">
                <a16:creationId xmlns:a16="http://schemas.microsoft.com/office/drawing/2014/main" id="{512E4425-429B-4B68-9E52-3094D344B6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7" id="8" name="slide8">
            <a:extLst>
              <a:ext uri="{FF2B5EF4-FFF2-40B4-BE49-F238E27FC236}">
                <a16:creationId xmlns:a16="http://schemas.microsoft.com/office/drawing/2014/main" id="{4DB6CC59-FF42-4C2E-9810-C0C9CB5339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8" id="9" name="slide9">
            <a:extLst>
              <a:ext uri="{FF2B5EF4-FFF2-40B4-BE49-F238E27FC236}">
                <a16:creationId xmlns:a16="http://schemas.microsoft.com/office/drawing/2014/main" id="{05B4278F-82FE-4C1F-A678-409365BFBD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2023-03-24T05:11:18Z</dcterms:created>
  <dcterms:modified xsi:type="dcterms:W3CDTF">2023-03-24T05:11:18Z</dcterms:modified>
</cp:coreProperties>
</file>